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17.png" ContentType="image/png"/>
  <Override PartName="/ppt/media/image3.png" ContentType="image/png"/>
  <Override PartName="/ppt/media/image16.png" ContentType="image/png"/>
  <Override PartName="/ppt/media/image2.png" ContentType="image/png"/>
  <Override PartName="/ppt/media/image15.png" ContentType="image/png"/>
  <Override PartName="/ppt/media/image24.png" ContentType="image/png"/>
  <Override PartName="/ppt/media/image1.png" ContentType="image/png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4/5/15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371C6F7-FF3A-4018-BEC6-093AD2DF3EC0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Seventh Outline LevelEdit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4/5/15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88D0D73-DD6F-4BF6-86A4-BF90DE12A7B5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Arduino Touchscreen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1143000" y="3602160"/>
            <a:ext cx="6857640" cy="16552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Learning the GUI library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Uses</a:t>
            </a:r>
            <a:endParaRPr/>
          </a:p>
        </p:txBody>
      </p:sp>
      <p:pic>
        <p:nvPicPr>
          <p:cNvPr id="102" name="Picture 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62800" y="1656360"/>
            <a:ext cx="3931560" cy="3030480"/>
          </a:xfrm>
          <a:prstGeom prst="rect">
            <a:avLst/>
          </a:prstGeom>
          <a:ln>
            <a:noFill/>
          </a:ln>
        </p:spPr>
      </p:pic>
      <p:pic>
        <p:nvPicPr>
          <p:cNvPr id="103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28560" y="1656360"/>
            <a:ext cx="3444480" cy="30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Process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628560" y="1825560"/>
            <a:ext cx="4056120" cy="4350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Install library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Open your sketch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Add required includes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Add library includes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Create the objects to use</a:t>
            </a:r>
            <a:endParaRPr/>
          </a:p>
        </p:txBody>
      </p:sp>
      <p:pic>
        <p:nvPicPr>
          <p:cNvPr id="106" name="Picture 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0520" y="1825560"/>
            <a:ext cx="2293200" cy="406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In a nutshell...</a:t>
            </a:r>
            <a:endParaRPr/>
          </a:p>
        </p:txBody>
      </p:sp>
      <p:pic>
        <p:nvPicPr>
          <p:cNvPr id="108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08960" y="1557720"/>
            <a:ext cx="6526080" cy="504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Canvas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628560" y="1825560"/>
            <a:ext cx="35114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 canvas is required to use the widgets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Select portrait or landscape mode</a:t>
            </a:r>
            <a:endParaRPr/>
          </a:p>
        </p:txBody>
      </p:sp>
      <p:pic>
        <p:nvPicPr>
          <p:cNvPr id="111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030200" y="2383200"/>
            <a:ext cx="4484880" cy="4063680"/>
          </a:xfrm>
          <a:prstGeom prst="rect">
            <a:avLst/>
          </a:prstGeom>
          <a:ln>
            <a:noFill/>
          </a:ln>
        </p:spPr>
      </p:pic>
      <p:pic>
        <p:nvPicPr>
          <p:cNvPr id="112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03120" y="3963600"/>
            <a:ext cx="2363040" cy="90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Canvas cont…</a:t>
            </a:r>
            <a:endParaRPr/>
          </a:p>
        </p:txBody>
      </p:sp>
      <p:pic>
        <p:nvPicPr>
          <p:cNvPr id="11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8560" y="1640160"/>
            <a:ext cx="2082960" cy="4834080"/>
          </a:xfrm>
          <a:prstGeom prst="rect">
            <a:avLst/>
          </a:prstGeom>
          <a:ln>
            <a:noFill/>
          </a:ln>
        </p:spPr>
      </p:pic>
      <p:pic>
        <p:nvPicPr>
          <p:cNvPr id="115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32520" y="3433320"/>
            <a:ext cx="1269720" cy="80388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3332520" y="1730160"/>
            <a:ext cx="3418560" cy="100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Add objects to canvas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Scan for Touch events in no-blocking mode</a:t>
            </a:r>
            <a:endParaRPr/>
          </a:p>
        </p:txBody>
      </p:sp>
      <p:pic>
        <p:nvPicPr>
          <p:cNvPr id="117" name="Ink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52480" y="1902240"/>
            <a:ext cx="3641400" cy="353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Button</a:t>
            </a:r>
            <a:endParaRPr/>
          </a:p>
        </p:txBody>
      </p:sp>
      <p:sp>
        <p:nvSpPr>
          <p:cNvPr id="119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Buttons are input widgets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To do something when pressed, must set an event handler function</a:t>
            </a:r>
            <a:endParaRPr/>
          </a:p>
        </p:txBody>
      </p:sp>
      <p:pic>
        <p:nvPicPr>
          <p:cNvPr id="120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29800" y="3546000"/>
            <a:ext cx="4767120" cy="254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Button configuration</a:t>
            </a:r>
            <a:endParaRPr/>
          </a:p>
        </p:txBody>
      </p:sp>
      <p:pic>
        <p:nvPicPr>
          <p:cNvPr id="122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80000" y="1937520"/>
            <a:ext cx="4110480" cy="2390400"/>
          </a:xfrm>
          <a:prstGeom prst="rect">
            <a:avLst/>
          </a:prstGeom>
          <a:ln>
            <a:noFill/>
          </a:ln>
        </p:spPr>
      </p:pic>
      <p:pic>
        <p:nvPicPr>
          <p:cNvPr id="123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50200" y="2766240"/>
            <a:ext cx="4138560" cy="1450440"/>
          </a:xfrm>
          <a:prstGeom prst="rect">
            <a:avLst/>
          </a:prstGeom>
          <a:ln>
            <a:noFill/>
          </a:ln>
        </p:spPr>
      </p:pic>
      <p:pic>
        <p:nvPicPr>
          <p:cNvPr id="124" name="Picture 1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28840" y="5735160"/>
            <a:ext cx="6095520" cy="340560"/>
          </a:xfrm>
          <a:prstGeom prst="rect">
            <a:avLst/>
          </a:prstGeom>
          <a:ln>
            <a:noFill/>
          </a:ln>
        </p:spPr>
      </p:pic>
      <p:pic>
        <p:nvPicPr>
          <p:cNvPr id="125" name="Ink 1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1120" y="213480"/>
            <a:ext cx="6954840" cy="557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Layout Template</a:t>
            </a:r>
            <a:endParaRPr/>
          </a:p>
        </p:txBody>
      </p:sp>
      <p:pic>
        <p:nvPicPr>
          <p:cNvPr id="127" name="Picture 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4360" y="1420200"/>
            <a:ext cx="5255280" cy="526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Objectives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Use cases 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Learn How to use a Touschscreen in your Arduino Project.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Develop a Graphical User Interface (GUI) 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Understand the Limitations of Touchscreens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Requirements</a:t>
            </a:r>
            <a:endParaRPr/>
          </a:p>
        </p:txBody>
      </p:sp>
      <p:sp>
        <p:nvSpPr>
          <p:cNvPr id="83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Arduino Uno compatible board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Touchscreen v2.0 from Seeedstudio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Library: TOUCHSCREEN _ GUI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Color Display + User Inputs</a:t>
            </a:r>
            <a:endParaRPr/>
          </a:p>
        </p:txBody>
      </p:sp>
      <p:pic>
        <p:nvPicPr>
          <p:cNvPr id="85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23160" y="2194920"/>
            <a:ext cx="4291560" cy="332352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628560" y="2194920"/>
            <a:ext cx="3594240" cy="228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240 x 320 pixels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65,535 colors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Backlight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Resistive touchscreen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SPI communication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GUI Library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Canvas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Widgets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Display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Gauge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Dial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Button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Gauge</a:t>
            </a:r>
            <a:endParaRPr/>
          </a:p>
        </p:txBody>
      </p:sp>
      <p:sp>
        <p:nvSpPr>
          <p:cNvPr id="90" name="TextShape 2"/>
          <p:cNvSpPr txBox="1"/>
          <p:nvPr/>
        </p:nvSpPr>
        <p:spPr>
          <a:xfrm>
            <a:off x="628560" y="1825560"/>
            <a:ext cx="552852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 gauge widget represents a numeric value in relation to a scale.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Example: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Tank level</a:t>
            </a:r>
            <a:endParaRPr/>
          </a:p>
        </p:txBody>
      </p:sp>
      <p:pic>
        <p:nvPicPr>
          <p:cNvPr id="91" name="Picture 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57800" y="2112840"/>
            <a:ext cx="2599560" cy="406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Dial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628560" y="1825560"/>
            <a:ext cx="552852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 dial widget represents a numeric value in relation to a scale.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Example: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Speed</a:t>
            </a:r>
            <a:endParaRPr/>
          </a:p>
        </p:txBody>
      </p:sp>
      <p:pic>
        <p:nvPicPr>
          <p:cNvPr id="9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57800" y="2745000"/>
            <a:ext cx="2455560" cy="243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Button</a:t>
            </a:r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628560" y="1825560"/>
            <a:ext cx="552852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 button widget is used to receive a signal from the user.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 button can also be used to display short text and numbers. 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 button can be rectangular or round. 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Example: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Start/Stop, On/Off, Play, etc..</a:t>
            </a:r>
            <a:endParaRPr/>
          </a:p>
        </p:txBody>
      </p:sp>
      <p:pic>
        <p:nvPicPr>
          <p:cNvPr id="97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97960" y="2525040"/>
            <a:ext cx="1657080" cy="295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Numeric keypad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628560" y="1825560"/>
            <a:ext cx="552852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 numkey widget is used to enter a precise value.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The numkey widget blocks any other touch events. This is useful to implement a pop-up value entry.</a:t>
            </a:r>
            <a:endParaRPr/>
          </a:p>
        </p:txBody>
      </p:sp>
      <p:pic>
        <p:nvPicPr>
          <p:cNvPr id="100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67600" y="2557440"/>
            <a:ext cx="2247480" cy="361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